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741" r:id="rId1"/>
  </p:sldMasterIdLst>
  <p:notesMasterIdLst>
    <p:notesMasterId r:id="rId21"/>
  </p:notesMasterIdLst>
  <p:sldIdLst>
    <p:sldId id="562" r:id="rId2"/>
    <p:sldId id="421" r:id="rId3"/>
    <p:sldId id="802" r:id="rId4"/>
    <p:sldId id="825" r:id="rId5"/>
    <p:sldId id="803" r:id="rId6"/>
    <p:sldId id="812" r:id="rId7"/>
    <p:sldId id="829" r:id="rId8"/>
    <p:sldId id="813" r:id="rId9"/>
    <p:sldId id="805" r:id="rId10"/>
    <p:sldId id="830" r:id="rId11"/>
    <p:sldId id="838" r:id="rId12"/>
    <p:sldId id="835" r:id="rId13"/>
    <p:sldId id="827" r:id="rId14"/>
    <p:sldId id="836" r:id="rId15"/>
    <p:sldId id="839" r:id="rId16"/>
    <p:sldId id="840" r:id="rId17"/>
    <p:sldId id="841" r:id="rId18"/>
    <p:sldId id="757" r:id="rId19"/>
    <p:sldId id="83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2" autoAdjust="0"/>
    <p:restoredTop sz="86388" autoAdjust="0"/>
  </p:normalViewPr>
  <p:slideViewPr>
    <p:cSldViewPr>
      <p:cViewPr varScale="1">
        <p:scale>
          <a:sx n="74" d="100"/>
          <a:sy n="74" d="100"/>
        </p:scale>
        <p:origin x="10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4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4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7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85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80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48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7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84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422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69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45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8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742" r:id="rId1"/>
    <p:sldLayoutId id="2147488743" r:id="rId2"/>
    <p:sldLayoutId id="2147488744" r:id="rId3"/>
    <p:sldLayoutId id="2147488745" r:id="rId4"/>
    <p:sldLayoutId id="2147488746" r:id="rId5"/>
    <p:sldLayoutId id="2147488747" r:id="rId6"/>
    <p:sldLayoutId id="2147488748" r:id="rId7"/>
    <p:sldLayoutId id="2147488749" r:id="rId8"/>
    <p:sldLayoutId id="2147488750" r:id="rId9"/>
    <p:sldLayoutId id="2147488751" r:id="rId10"/>
    <p:sldLayoutId id="21474887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304800"/>
            <a:ext cx="9130066" cy="137160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FF00"/>
                </a:solidFill>
              </a:rPr>
              <a:t>顺服神在你生命中所设立的权柄</a:t>
            </a:r>
            <a:r>
              <a:rPr lang="en-US" altLang="zh-CN" sz="4000" b="1" dirty="0">
                <a:solidFill>
                  <a:srgbClr val="FFFF00"/>
                </a:solidFill>
              </a:rPr>
              <a:t/>
            </a:r>
            <a:br>
              <a:rPr lang="en-US" altLang="zh-CN" sz="4000" b="1" dirty="0">
                <a:solidFill>
                  <a:srgbClr val="FFFF00"/>
                </a:solidFill>
              </a:rPr>
            </a:br>
            <a:r>
              <a:rPr lang="zh-CN" altLang="en-US" sz="3200" b="1" dirty="0">
                <a:solidFill>
                  <a:schemeClr val="bg1"/>
                </a:solidFill>
              </a:rPr>
              <a:t>书 </a:t>
            </a:r>
            <a:r>
              <a:rPr lang="en-US" altLang="zh-CN" sz="3200" b="1" dirty="0">
                <a:solidFill>
                  <a:schemeClr val="bg1"/>
                </a:solidFill>
              </a:rPr>
              <a:t>1</a:t>
            </a:r>
            <a:r>
              <a:rPr lang="zh-CN" altLang="en-US" sz="3200" b="1" dirty="0">
                <a:solidFill>
                  <a:schemeClr val="bg1"/>
                </a:solidFill>
              </a:rPr>
              <a:t>：</a:t>
            </a:r>
            <a:r>
              <a:rPr lang="en-US" altLang="zh-CN" sz="3200" b="1" dirty="0">
                <a:solidFill>
                  <a:schemeClr val="bg1"/>
                </a:solidFill>
              </a:rPr>
              <a:t>1-9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2" name="Picture 2" descr="F:\2023 证道\顺服神在你生命中所设下的权柄\02_FB_Moses_Joshua_Thumbn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民：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32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流便子孙和迦得子孙的牲畜极其众多。他们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看见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雅谢地和基列地是可牧放牲畜之地，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就来见摩西和祭司以利亚撒，并会众的首领，说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我们若在你眼前蒙恩，求你把这地给我们为业，不要领我们过约旦河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民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32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摩西将亚摩利王西宏的国和巴珊王噩的国，连那地和周围的城邑，都给了迦得子孙和流便子孙，并约瑟的儿子玛拿西半个支派。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endParaRPr lang="en-US" sz="3200" b="1" dirty="0">
              <a:solidFill>
                <a:schemeClr val="bg1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007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书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16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他们回答约书亚说，你所吩咐我们行的，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我们都必行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。你所差遣我们去的，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我们都必去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endParaRPr lang="en-US" sz="3200" b="1" dirty="0">
              <a:solidFill>
                <a:schemeClr val="bg1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290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419600" y="0"/>
            <a:ext cx="472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神的命令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约书亚顺服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约书亚的命令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官长们顺服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官长们的命令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百姓顺服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609600"/>
            <a:ext cx="4191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神家复兴的原则：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657600" y="304800"/>
            <a:ext cx="685800" cy="6324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38800" y="1828800"/>
            <a:ext cx="484632" cy="685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638800" y="4343400"/>
            <a:ext cx="484632" cy="685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557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5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二、书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10-18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节对我们的启发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16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他们回答约书亚说，你所吩咐我们行的，我们都必行。你所差遣我们去的，我们都必去。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17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我们从前在一切事上怎样听从摩西，现在也必照样听从你。惟愿耶和华你的神与你同在，像与摩西同在一样。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18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无论什么人违背你的命令，不听从你所吩咐他的一切话，就必治死他。你只要刚强壮胆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9479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如何理解神在我们生命中所设立的权柄？这里面包括：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丈夫在妻子身上的权柄。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父母在儿女身上的权柄、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君王在百姓身上的权柄、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老板在员工身上的权柄、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牧师在信徒身上的权柄等等。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2287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彼前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7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你们作丈夫的，也要按情理和妻子同住。因她比你软弱，与你一同承受生命之恩的，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所以要敬重她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。这样便叫你们的祷告没有阻碍。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弗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又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当存敬畏基督的心，彼此顺服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22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你们作妻子的，当顺服自己的丈夫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，如同顺服主。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因为丈夫是妻子的头，如同基督是教会的头。他又是教会全体的救主。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教会怎样顺服基督，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妻子也要怎样凡事顺服丈夫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25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你们作丈夫的，要爱你们的妻子，正如基督爱教会，为教会舍己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9060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弗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你们作儿女的，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要在主里听从父母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，这是理所当然的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……4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你们作父亲的，不要惹儿女的气，只要照着主的教训和警戒，养育他们。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弗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你们作仆人的，要惧怕战兢，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用诚实的心听从你们肉身的主人，好像听从基督一般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不要只在眼前事奉，像是讨人喜欢的，要像基督的仆人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甘心事奉，好像服事主，不像服事人。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你们作主人的待仆人，也是一理，不要威吓他们。因为知道他们和你们，同有一位主在天上，他并不偏待人。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2342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886200" y="762000"/>
            <a:ext cx="2133600" cy="6096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丈夫、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父母、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老板、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君王、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教会牧者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762000"/>
            <a:ext cx="2209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以色列人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妻子、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儿女、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老板、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百姓、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教会信徒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6400800" y="762000"/>
            <a:ext cx="1143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顺服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3505200" y="1066800"/>
            <a:ext cx="304800" cy="5562600"/>
          </a:xfrm>
          <a:prstGeom prst="leftBrace">
            <a:avLst>
              <a:gd name="adj1" fmla="val 8333"/>
              <a:gd name="adj2" fmla="val 50232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eft Brace 5"/>
          <p:cNvSpPr/>
          <p:nvPr/>
        </p:nvSpPr>
        <p:spPr>
          <a:xfrm rot="10800000">
            <a:off x="1981200" y="1066800"/>
            <a:ext cx="304800" cy="5638800"/>
          </a:xfrm>
          <a:prstGeom prst="leftBrace">
            <a:avLst>
              <a:gd name="adj1" fmla="val 8333"/>
              <a:gd name="adj2" fmla="val 50232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8382000" y="533400"/>
            <a:ext cx="76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耶和华神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2362200" y="762000"/>
            <a:ext cx="152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顺服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9" name="Left Brace 8"/>
          <p:cNvSpPr/>
          <p:nvPr/>
        </p:nvSpPr>
        <p:spPr>
          <a:xfrm rot="10800000">
            <a:off x="5791200" y="990600"/>
            <a:ext cx="304800" cy="5638800"/>
          </a:xfrm>
          <a:prstGeom prst="leftBrace">
            <a:avLst>
              <a:gd name="adj1" fmla="val 8333"/>
              <a:gd name="adj2" fmla="val 50232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696200" y="3657600"/>
            <a:ext cx="457200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上帝在人生命中所设立的权柄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868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3447"/>
            <a:ext cx="9172636" cy="409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600" b="1" dirty="0" err="1">
                <a:solidFill>
                  <a:schemeClr val="lt1"/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600" b="1" dirty="0">
                <a:solidFill>
                  <a:srgbClr val="FFFF66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419600" y="0"/>
            <a:ext cx="472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神的命令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约书亚顺服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约书亚的命令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官长们顺服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官长们的命令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百姓顺服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+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执行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609600"/>
            <a:ext cx="4191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>神家复兴的原则：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  <a:t/>
            </a:r>
            <a:b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n-cs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657600" y="304800"/>
            <a:ext cx="685800" cy="6324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38800" y="1828800"/>
            <a:ext cx="484632" cy="685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638800" y="4343400"/>
            <a:ext cx="484632" cy="685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21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耶和华的仆人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摩西死了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以后，耶和华晓谕摩西的帮手，嫩的儿子约书亚。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7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只要刚强，大大壮胆，谨守遵行我仆人摩西所吩咐你的一切律法，不可偏离左右，使你无论往哪里去，都可以顺利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9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我岂没有吩咐你吗？你当刚强壮胆。不要惧怕，也不要惊惶。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因为你无论往哪里去，耶和华你的神必与你同在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5697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不要再看                       而是要仰望神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你不要看摩西了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，他只不过是个人，他已经去世了；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你也不要看以色列人、迦南人、和你自己了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，因为你越看越惊惶，越害怕。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你要看我，将你的目光转向我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。我必不撇下你，也不丢弃你。无论你往哪里去，我必与你同在。我怎样与摩西同在，也必与你同在。你平生的日子，必无一人能在你面前站立得住。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097DD9E9-DBED-40E2-8596-57D3F71BBA1C}"/>
              </a:ext>
            </a:extLst>
          </p:cNvPr>
          <p:cNvSpPr txBox="1">
            <a:spLocks/>
          </p:cNvSpPr>
          <p:nvPr/>
        </p:nvSpPr>
        <p:spPr>
          <a:xfrm>
            <a:off x="2438400" y="1"/>
            <a:ext cx="358140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汉仪中楷简" panose="02010604000101010101" pitchFamily="2" charset="-122"/>
                <a:cs typeface="Calibri" panose="020F0502020204030204" pitchFamily="34" charset="0"/>
                <a:sym typeface="Calibri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汉仪中楷简" panose="02010604000101010101" pitchFamily="2" charset="-122"/>
                <a:cs typeface="Calibri" panose="020F0502020204030204" pitchFamily="34" charset="0"/>
                <a:sym typeface="Calibri"/>
              </a:rPr>
              <a:t>摩西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汉仪中楷简" panose="0201060400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汉仪中楷简" panose="02010604000101010101" pitchFamily="2" charset="-122"/>
                <a:cs typeface="Calibri" panose="020F0502020204030204" pitchFamily="34" charset="0"/>
                <a:sym typeface="Calibri"/>
              </a:rPr>
              <a:t>以色列人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汉仪中楷简" panose="0201060400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汉仪中楷简" panose="02010604000101010101" pitchFamily="2" charset="-122"/>
                <a:cs typeface="Calibri" panose="020F0502020204030204" pitchFamily="34" charset="0"/>
                <a:sym typeface="Calibri"/>
              </a:rPr>
              <a:t>迦南人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汉仪中楷简" panose="0201060400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汉仪中楷简" panose="02010604000101010101" pitchFamily="2" charset="-122"/>
                <a:cs typeface="Calibri" panose="020F0502020204030204" pitchFamily="34" charset="0"/>
                <a:sym typeface="Calibri"/>
              </a:rPr>
              <a:t>你自己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2814026B-8884-4355-8C70-C90FD3586C65}"/>
              </a:ext>
            </a:extLst>
          </p:cNvPr>
          <p:cNvSpPr/>
          <p:nvPr/>
        </p:nvSpPr>
        <p:spPr>
          <a:xfrm>
            <a:off x="2286000" y="228600"/>
            <a:ext cx="360040" cy="1944216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4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一、约书亚的行动：顺服神的旨意 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1:10-15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、吩咐百姓的官长（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10-11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）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于是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约书亚吩咐百姓的官长说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你们要走遍营中，吩咐百姓说，当预备食物。因为三日之内你们要过这约旦河，进去得耶和华你们神赐你们为业之地。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现在你要起来，和众百姓过这约旦河，往我所要赐给以色列人的地去。 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起来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——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过约旦河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——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得应许之地。</a:t>
            </a:r>
            <a:endParaRPr 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747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500"/>
              </a:lnSpc>
            </a:pP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1:10 </a:t>
            </a:r>
            <a:r>
              <a:rPr lang="zh-CN" altLang="en-US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于是，约书亚</a:t>
            </a:r>
            <a:r>
              <a:rPr lang="zh-CN" altLang="en-US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吩咐</a:t>
            </a:r>
            <a:r>
              <a:rPr lang="zh-CN" altLang="en-US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百姓的官长说， </a:t>
            </a:r>
            <a:br>
              <a:rPr lang="zh-CN" altLang="en-US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niv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So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ordered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asv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Then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jnd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And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kjv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Then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nwb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]Then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rsv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]Then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[web]Then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 officers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ylt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And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Joshua </a:t>
            </a:r>
            <a:r>
              <a:rPr lang="en-US" altLang="zh-CN" sz="3000" b="1" dirty="0" err="1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commandeth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the authorities …</a:t>
            </a:r>
            <a:b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[</a:t>
            </a:r>
            <a:r>
              <a:rPr lang="en-US" altLang="zh-CN" sz="3000" b="1" dirty="0" err="1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bbe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]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Then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Joshua </a:t>
            </a:r>
            <a:r>
              <a:rPr lang="en-US" altLang="zh-CN" sz="30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gave their orders </a:t>
            </a:r>
            <a:r>
              <a:rPr lang="en-US" altLang="zh-CN" sz="3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to …</a:t>
            </a:r>
          </a:p>
        </p:txBody>
      </p:sp>
    </p:spTree>
    <p:extLst>
      <p:ext uri="{BB962C8B-B14F-4D97-AF65-F5344CB8AC3E}">
        <p14:creationId xmlns:p14="http://schemas.microsoft.com/office/powerpoint/2010/main" val="273835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申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15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我便将你们各支派的首领，有智慧，为众人所认识的，照你们的支派，立他们为官长，千夫长，百夫长，五十夫长，十夫长，管理你们。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书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16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他们回答约书亚说，你所吩咐我们行的，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我们都必行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。你所差遣我们去的，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我们都必去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en-US" sz="3200" b="1" dirty="0">
              <a:solidFill>
                <a:schemeClr val="bg1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933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、约书亚吩咐流便、迦得和玛拿西半支派的人 （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12-15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）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12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约书亚对流便人，迦得人，和玛拿西半支派的人说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耶和华你们的神使你们得享平安，也必将这地赐给你们。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14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你们的妻子，孩子，和牲畜都可以留在约旦河东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但你们中间一切大能的勇士都要带着兵器在你们的弟兄前面过去，帮助他们，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等到耶和华使你们的弟兄象你们一样得享平安，并且得着耶和华你们神所赐他们为业之地，那时才可以回你们所得之地，承受为业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 </a:t>
            </a:r>
            <a:endParaRPr lang="en-US" sz="3600" b="1" dirty="0">
              <a:solidFill>
                <a:schemeClr val="bg1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374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57392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sz="3600" b="1" dirty="0">
                <a:solidFill>
                  <a:srgbClr val="FFFF00"/>
                </a:solidFill>
                <a:ea typeface="汉仪中楷简" panose="02010604000101010101"/>
              </a:rPr>
              <a:t> A</a:t>
            </a:r>
            <a:r>
              <a:rPr lang="zh-CN" altLang="en-US" sz="3600" b="1" dirty="0">
                <a:solidFill>
                  <a:srgbClr val="FFFF00"/>
                </a:solidFill>
                <a:ea typeface="汉仪中楷简" panose="02010604000101010101"/>
              </a:rPr>
              <a:t>、耶和华上帝已将约旦河东赐给他们为业，并应许赐给他们平安。</a:t>
            </a:r>
            <a: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</a:br>
            <a: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sz="3600" b="1" dirty="0">
                <a:solidFill>
                  <a:srgbClr val="FFFF00"/>
                </a:solidFill>
                <a:ea typeface="汉仪中楷简" panose="02010604000101010101"/>
              </a:rPr>
              <a:t/>
            </a:r>
            <a:br>
              <a:rPr lang="en-US" sz="3600" b="1" dirty="0">
                <a:solidFill>
                  <a:srgbClr val="FFFF00"/>
                </a:solidFill>
                <a:ea typeface="汉仪中楷简" panose="02010604000101010101"/>
              </a:rPr>
            </a:br>
            <a:r>
              <a:rPr lang="en-US" sz="3600" b="1" dirty="0">
                <a:solidFill>
                  <a:srgbClr val="FFFF00"/>
                </a:solidFill>
                <a:ea typeface="汉仪中楷简" panose="02010604000101010101"/>
              </a:rPr>
              <a:t>B</a:t>
            </a:r>
            <a:r>
              <a:rPr lang="zh-CN" altLang="en-US" sz="3600" b="1" dirty="0">
                <a:solidFill>
                  <a:srgbClr val="FFFF00"/>
                </a:solidFill>
                <a:ea typeface="汉仪中楷简" panose="02010604000101010101"/>
              </a:rPr>
              <a:t>、他们的</a:t>
            </a:r>
            <a:r>
              <a:rPr lang="zh-CN" altLang="en-US" sz="3600" b="1" dirty="0">
                <a:solidFill>
                  <a:schemeClr val="bg1"/>
                </a:solidFill>
                <a:ea typeface="汉仪中楷简" panose="02010604000101010101"/>
              </a:rPr>
              <a:t>责任</a:t>
            </a:r>
            <a:r>
              <a:rPr lang="zh-CN" altLang="en-US" sz="3600" b="1" dirty="0">
                <a:solidFill>
                  <a:srgbClr val="FFFF00"/>
                </a:solidFill>
                <a:ea typeface="汉仪中楷简" panose="02010604000101010101"/>
              </a:rPr>
              <a:t>是带上兵器帮助他们的弟兄得约旦河西的迦南地为业，直到他们的弟兄和他们一样得着耶和华所赐的地业，他们才可以回到约旦河东，与他们的家人团聚。</a:t>
            </a:r>
            <a: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</a:br>
            <a: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ea typeface="汉仪中楷简" panose="02010604000101010101"/>
              </a:rPr>
            </a:br>
            <a:endParaRPr lang="en-US" sz="32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/>
            </a:endParaRPr>
          </a:p>
        </p:txBody>
      </p:sp>
    </p:spTree>
    <p:extLst>
      <p:ext uri="{BB962C8B-B14F-4D97-AF65-F5344CB8AC3E}">
        <p14:creationId xmlns:p14="http://schemas.microsoft.com/office/powerpoint/2010/main" val="16675087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5720</TotalTime>
  <Words>2011</Words>
  <Application>Microsoft Office PowerPoint</Application>
  <PresentationFormat>On-screen Show (4:3)</PresentationFormat>
  <Paragraphs>44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宋体</vt:lpstr>
      <vt:lpstr>汉仪中楷简</vt:lpstr>
      <vt:lpstr>Arial</vt:lpstr>
      <vt:lpstr>Calibri</vt:lpstr>
      <vt:lpstr>1_Office 主题</vt:lpstr>
      <vt:lpstr>顺服神在你生命中所设立的权柄 书 1：1-9</vt:lpstr>
      <vt:lpstr>祈祷/Prayer</vt:lpstr>
      <vt:lpstr>1耶和华的仆人摩西死了以后，耶和华晓谕摩西的帮手，嫩的儿子约书亚。   7只要刚强，大大壮胆，谨守遵行我仆人摩西所吩咐你的一切律法，不可偏离左右，使你无论往哪里去，都可以顺利。   9我岂没有吩咐你吗？你当刚强壮胆。不要惧怕，也不要惊惶。因为你无论往哪里去，耶和华你的神必与你同在。</vt:lpstr>
      <vt:lpstr>  不要再看                       而是要仰望神    你不要看摩西了，他只不过是个人，他已经去世了；你也不要看以色列人、迦南人、和你自己了，因为你越看越惊惶，越害怕。你要看我，将你的目光转向我。我必不撇下你，也不丢弃你。无论你往哪里去，我必与你同在。我怎样与摩西同在，也必与你同在。你平生的日子，必无一人能在你面前站立得住。</vt:lpstr>
      <vt:lpstr>一、约书亚的行动：顺服神的旨意 1:10-15  1、吩咐百姓的官长（1：10-11）  10于是，约书亚吩咐百姓的官长说，11你们要走遍营中，吩咐百姓说，当预备食物。因为三日之内你们要过这约旦河，进去得耶和华你们神赐你们为业之地。  2 现在你要起来，和众百姓过这约旦河，往我所要赐给以色列人的地去。       起来——过约旦河——得应许之地。</vt:lpstr>
      <vt:lpstr>1:10 于是，约书亚吩咐百姓的官长说，  [niv]So Joshua ordered the officers … [asv]Then Joshua commanded the officers … [jnd]And Joshua commanded the officers … [kjv]Then Joshua commanded the officers … [nwb]Then Joshua commanded the officers … [rsv]Then Joshua commanded the officers … [web]Then Joshua commanded the officers … [ylt]And Joshua commandeth the authorities … [bbe]Then Joshua gave their orders to …</vt:lpstr>
      <vt:lpstr>申1：15 我便将你们各支派的首领，有智慧，为众人所认识的，照你们的支派，立他们为官长，千夫长，百夫长，五十夫长，十夫长，管理你们。    书1：16 他们回答约书亚说，你所吩咐我们行的，我们都必行。你所差遣我们去的，我们都必去。</vt:lpstr>
      <vt:lpstr>2、约书亚吩咐流便、迦得和玛拿西半支派的人 （1：12-15）   12约书亚对流便人，迦得人，和玛拿西半支派的人说……耶和华你们的神使你们得享平安，也必将这地赐给你们。 14你们的妻子，孩子，和牲畜都可以留在约旦河东……但你们中间一切大能的勇士都要带着兵器在你们的弟兄前面过去，帮助他们，15等到耶和华使你们的弟兄象你们一样得享平安，并且得着耶和华你们神所赐他们为业之地，那时才可以回你们所得之地，承受为业……。 </vt:lpstr>
      <vt:lpstr>  A、耶和华上帝已将约旦河东赐给他们为业，并应许赐给他们平安。    B、他们的责任是带上兵器帮助他们的弟兄得约旦河西的迦南地为业，直到他们的弟兄和他们一样得着耶和华所赐的地业，他们才可以回到约旦河东，与他们的家人团聚。  </vt:lpstr>
      <vt:lpstr>民：32：1流便子孙和迦得子孙的牲畜极其众多。他们看见雅谢地和基列地是可牧放牲畜之地，2就来见摩西和祭司以利亚撒，并会众的首领，说……我们若在你眼前蒙恩，求你把这地给我们为业，不要领我们过约旦河。  民32：33摩西将亚摩利王西宏的国和巴珊王噩的国，连那地和周围的城邑，都给了迦得子孙和流便子孙，并约瑟的儿子玛拿西半个支派。   </vt:lpstr>
      <vt:lpstr>书1：16 他们回答约书亚说，你所吩咐我们行的，我们都必行。你所差遣我们去的，我们都必去。  </vt:lpstr>
      <vt:lpstr>PowerPoint Presentation</vt:lpstr>
      <vt:lpstr>二、书1：10-18节对我们的启发   16他们回答约书亚说，你所吩咐我们行的，我们都必行。你所差遣我们去的，我们都必去。17我们从前在一切事上怎样听从摩西，现在也必照样听从你。惟愿耶和华你的神与你同在，像与摩西同在一样。18无论什么人违背你的命令，不听从你所吩咐他的一切话，就必治死他。你只要刚强壮胆。</vt:lpstr>
      <vt:lpstr>如何理解神在我们生命中所设立的权柄？这里面包括：  丈夫在妻子身上的权柄。  父母在儿女身上的权柄、  君王在百姓身上的权柄、  老板在员工身上的权柄、  牧师在信徒身上的权柄等等。</vt:lpstr>
      <vt:lpstr>彼前3：7你们作丈夫的，也要按情理和妻子同住。因她比你软弱，与你一同承受生命之恩的，所以要敬重她。这样便叫你们的祷告没有阻碍。   弗5：21又当存敬畏基督的心，彼此顺服。22你们作妻子的，当顺服自己的丈夫，如同顺服主。23因为丈夫是妻子的头，如同基督是教会的头。他又是教会全体的救主。24教会怎样顺服基督，妻子也要怎样凡事顺服丈夫。25你们作丈夫的，要爱你们的妻子，正如基督爱教会，为教会舍己。</vt:lpstr>
      <vt:lpstr>弗6：1你们作儿女的，要在主里听从父母，这是理所当然的……4你们作父亲的，不要惹儿女的气，只要照着主的教训和警戒，养育他们。   弗6：5你们作仆人的，要惧怕战兢，用诚实的心听从你们肉身的主人，好像听从基督一般。6不要只在眼前事奉，像是讨人喜欢的，要像基督的仆人……甘心事奉，好像服事主，不像服事人。9你们作主人的待仆人，也是一理，不要威吓他们。因为知道他们和你们，同有一位主在天上，他并不偏待人。</vt:lpstr>
      <vt:lpstr>约书亚、  丈夫、  父母、  老板、  君王、  教会牧者</vt:lpstr>
      <vt:lpstr>总结 Summary</vt:lpstr>
      <vt:lpstr>PowerPoint Presentation</vt:lpstr>
    </vt:vector>
  </TitlesOfParts>
  <Company>THIG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eli</cp:lastModifiedBy>
  <cp:revision>745</cp:revision>
  <dcterms:created xsi:type="dcterms:W3CDTF">2012-02-03T13:37:34Z</dcterms:created>
  <dcterms:modified xsi:type="dcterms:W3CDTF">2023-09-10T21:35:50Z</dcterms:modified>
</cp:coreProperties>
</file>